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shadowandy.net/wp/wp-content/uploads/docker.png" TargetMode="External"/><Relationship Id="rId4" Type="http://schemas.openxmlformats.org/officeDocument/2006/relationships/hyperlink" Target="http://dev.assets.neo4j.com.s3.amazonaws.com/wp-content/uploads/20151229171840/microservices-container-load-balancer.png" TargetMode="External"/><Relationship Id="rId9" Type="http://schemas.openxmlformats.org/officeDocument/2006/relationships/hyperlink" Target="https://www.youtube.com/watch?v=15N6BtYXfvA" TargetMode="External"/><Relationship Id="rId5" Type="http://schemas.openxmlformats.org/officeDocument/2006/relationships/hyperlink" Target="https://www.slashroot.in/sites/default/files/Monolithic%20Application%20Architecture.png" TargetMode="External"/><Relationship Id="rId6" Type="http://schemas.openxmlformats.org/officeDocument/2006/relationships/hyperlink" Target="https://www.slideshare.net/RichardHarvey7/micro-services-and-containers" TargetMode="External"/><Relationship Id="rId7" Type="http://schemas.openxmlformats.org/officeDocument/2006/relationships/hyperlink" Target="https://www.appcentrica.com/wp-content/uploads/2016/11/Microservices-Architecture-1.png" TargetMode="External"/><Relationship Id="rId8" Type="http://schemas.openxmlformats.org/officeDocument/2006/relationships/hyperlink" Target="https://www.youtube.com/watch?v=CZ3wIuvmHe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075" y="608973"/>
            <a:ext cx="4610925" cy="411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200" y="1237100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/>
          <p:nvPr/>
        </p:nvSpPr>
        <p:spPr>
          <a:xfrm>
            <a:off x="3596275" y="2258125"/>
            <a:ext cx="1265100" cy="1087200"/>
          </a:xfrm>
          <a:prstGeom prst="mathPlus">
            <a:avLst>
              <a:gd fmla="val 23520" name="adj1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Docker Image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Monolithic Image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Monolithic Architecture Image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Docker and Containerization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7"/>
              </a:rPr>
              <a:t>Amazon and Netflix Microservices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8"/>
              </a:rPr>
              <a:t>Netflix Architecture Talk</a:t>
            </a:r>
          </a:p>
          <a:p>
            <a:pPr indent="-342900" lvl="0" marL="457200">
              <a:spcBef>
                <a:spcPts val="0"/>
              </a:spcBef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9"/>
              </a:rPr>
              <a:t>Docker Demo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The Monolith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500"/>
            <a:ext cx="8520600" cy="38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Monolithic or Microservices?</a:t>
            </a: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875" y="1077675"/>
            <a:ext cx="649023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Why Do We Need Microservices?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988" y="1017725"/>
            <a:ext cx="734803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Netflix Architecture Talk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1617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Why do we need containers?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612" y="1084825"/>
            <a:ext cx="6714773" cy="39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What is a Container?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538" y="1184900"/>
            <a:ext cx="480293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Container Orchestration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3738" y="1111025"/>
            <a:ext cx="343652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Docker Demo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152475"/>
            <a:ext cx="8520600" cy="3845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Steps &amp; Commands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Login into Linux system with root or sudo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yum -y install docker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Systemctl status docker, systemctl enable docker, systemctl start docker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docker search apache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docker pull fedora/apache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docker images, docker info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docker run -p 8080:80 -i -t --name=science fedora/apache /bin/bash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vi /var/www/html/index.html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httpd &amp;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ps auxww | grep httpd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docker ps -a, docker inspect science | more</a:t>
            </a:r>
          </a:p>
          <a:p>
            <a:pPr indent="-317500" lvl="0" marL="457200" rtl="0">
              <a:spcBef>
                <a:spcPts val="0"/>
              </a:spcBef>
              <a:buSzPts val="1400"/>
              <a:buAutoNum type="arabicPeriod"/>
            </a:pPr>
            <a:r>
              <a:rPr lang="en" sz="1400"/>
              <a:t>exit, docker rm science, docker ps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